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012" y="3190875"/>
            <a:ext cx="4371975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72816"/>
            <a:ext cx="11591925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3122645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78128" y="3122645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11824" y="3594917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284791" y="3594917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5177288"/>
            <a:ext cx="69847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3392" y="5579222"/>
            <a:ext cx="69847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88840"/>
            <a:ext cx="11563350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573016"/>
            <a:ext cx="208823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974950"/>
            <a:ext cx="208823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4376884"/>
            <a:ext cx="28803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458696" y="3573016"/>
            <a:ext cx="2637303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168008" y="3573016"/>
            <a:ext cx="2637303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5400" y="4819011"/>
            <a:ext cx="28803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21872" y="2400792"/>
            <a:ext cx="15841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30184" y="409716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30184" y="458953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30184" y="5031666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94343" y="409716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194343" y="458953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194343" y="5031666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339855" y="409716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339855" y="458953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339855" y="5031666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0666238" y="409716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666238" y="458953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0666238" y="5031666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2279576" y="5609336"/>
            <a:ext cx="432048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3562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39416" y="3656845"/>
            <a:ext cx="568863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149080"/>
            <a:ext cx="568863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4540966"/>
            <a:ext cx="568863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39416" y="4993142"/>
            <a:ext cx="568863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2026-01-15T12:43:18Z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